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2" r:id="rId17"/>
    <p:sldId id="274" r:id="rId18"/>
    <p:sldId id="275" r:id="rId19"/>
    <p:sldId id="270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EC8849-FE05-695C-7AD1-0B660FA27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E2D991-0180-A073-D677-ED72447C2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09439F-022A-6B52-B050-3E9D8A40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654D99-BEAF-F05A-9997-EE38B307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6E38C5-10F2-F6D8-2088-29C1CF7B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59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F2330F-CE27-786D-93D8-4539D41D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B1EC56-F291-62C3-0FAD-F71DDC5B5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558096-D4B8-8CE3-D9BF-6BE1E035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023814-290A-5122-3705-E7E74A465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BA27E-54CF-4A6B-69A8-C10A9663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55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763AE53-17BB-4E43-D25D-122B368C8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A6B022-F446-5EFD-2F61-08E10E70C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8C175B-05D6-6F56-65D1-1D93321E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E9337D-22EE-7136-FD56-7704E75A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C20CC6-87DA-5ED8-2842-9F833BC9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88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6DC3E-529E-663E-37AD-463608EB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B0D3E1-408F-15D3-6464-177AE8432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2DDABD-A0F4-7C57-D2A4-86518EF1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CAF418-4416-14A3-C880-400665CA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C84440-AD3E-262A-D15E-FBB5E5D8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63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724D66-14FE-B35C-8EA0-4095B7F4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C35CB8-B3CD-8290-48CA-D6B62ECB8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483250-2FE6-DF19-A2E4-19690D5B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CA4669-A30B-0CCD-8359-9C0CC5BB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69CD56-7648-D1F0-F00A-AF690C01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18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108AF8-6189-3081-8B8A-2410B4DE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174563-6EA1-71FC-F5D8-66292E129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628B11-0917-3969-527C-336400C09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3E3803-9CF7-A364-F52A-D5F0E071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390307-50B2-32AF-AB62-E508DE038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A8E787-06BB-0A26-13C8-5B63BA51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50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6734A8-1F97-A9F1-0B07-AE524F1F3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9F23C2-E911-CDD7-FF84-1A83FD4EF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614ECD3-16F2-9BAD-8905-DD5B675B4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E37B7F-3E94-25A4-353B-62E4CDD8C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52AAECC-5EAE-3C5E-B6E0-D9B20FC0D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B1F882-0F22-A4C9-412F-7DF4AE43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9238CF-51F1-8D2F-D991-52FD1D81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F509D3-0AE6-54A6-7741-09D3632B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94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DCA8E3-7DDC-FAA3-2EC6-743966AC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372DE3-B61F-119D-DFBE-BFC14EBC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DFD06D-B201-B509-CE99-C6131E11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C3D1AE-2E49-A3C2-838E-161135497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FCCAD95-24AF-3CBA-A459-10F6C11B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B00A24E-DE8D-6E23-D4CB-BCB7902A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AA6C38-B9A2-C7FC-1A5F-26F6689D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62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497C82-7D2B-4D7D-93D5-F39C443F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C6A219-9F87-0AE3-1252-74E7770E1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D90CCB-C303-6E60-4058-B1592D5D2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715DA0-3763-5E52-D692-06D65A48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0C0B35-E1D3-08AD-EBC6-7F9FEF53E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0B6BF05-C3BA-23AB-735E-1484ED1E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33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FE3CD-E078-89C8-7268-5F9EE80F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A25C245-6182-3241-F3F6-705D97D60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3A21AC-DD96-05B6-F30B-A3FBB13CE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56F997-77E1-FB9C-0D66-1AA21ED2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2ABAA1-871F-6105-FECD-66BBAD3B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2BCD19-D817-2069-375B-0DB3C991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27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8991455-2AC0-AB21-BE89-B0EE9AD6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D1B9AE-0994-969E-FA76-9B21AC514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F8007-FE81-62FC-7D85-C2DBC9156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3F8CB-779F-844F-8A0E-C1FF0E1C505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414DED-CCD3-376E-2932-30BB819CA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979B31-4F06-9C51-AC07-D3A98CAFB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AFA72-48A4-EE43-A390-711A53AAC2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84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024B73A-ED4C-D7EF-0C93-E83FCAF1F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3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74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F725C5-3B63-4A77-C958-0B7700C1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5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D72AFD-EE10-048D-F212-003D1AF7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9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A193C3-D034-2F19-2750-7F585C5F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" y="0"/>
            <a:ext cx="12171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74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19C3A91-64C7-9D43-E023-6E9A015E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98724" cy="69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26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F1E1F66A-4419-FD7E-6C3E-CED684A3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" y="0"/>
            <a:ext cx="12189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2FBF7D-5865-A671-4BFE-45948568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58"/>
            <a:ext cx="12214231" cy="68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139C45-BC3E-237B-F1E3-F2A27800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1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0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4CECD5F-9D05-9371-6DD2-2EF0BEB82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9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32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5EBCDE-5B3D-E96B-9813-6F330E7A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" y="0"/>
            <a:ext cx="12178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2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C26685-0461-5BD9-D027-B18FA846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" y="0"/>
            <a:ext cx="12258304" cy="69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5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6CC9BE5-714B-4A27-0021-77104BB44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334"/>
            <a:ext cx="12212217" cy="68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47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541A763-3BC2-BD6A-E055-60F49926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30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3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5D1C605-E440-A349-34FA-CDCE0222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"/>
            <a:ext cx="12195620" cy="685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8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D5E669-FCE9-56EC-1E2B-2C2F1582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51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01FD6CC-A2DB-324C-7ACF-1A52AEC5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" y="0"/>
            <a:ext cx="12189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19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A01FCF-A070-BFD9-7CA2-D561EB82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" y="0"/>
            <a:ext cx="12162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88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805F52-D85E-163D-836A-9186FCC5E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0"/>
            <a:ext cx="12133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33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34679B0-9D15-6349-F065-19D5DBBF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" y="0"/>
            <a:ext cx="12178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31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3D2A02F-5848-FE80-23BA-402C3FF2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6"/>
            <a:ext cx="12234568" cy="68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6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DFA1B3-3EAC-9686-70F0-585209E5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"/>
            <a:ext cx="12193556" cy="68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2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8D1A06D-97A4-4B62-2436-3C173EAE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4851" cy="69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20D8CD6-0C46-1198-8E1B-5728B43A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FEE6C4-59C8-C9AE-CA2A-1EFB17CA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0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852F4A7-589D-5B77-B502-0146C6F68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646"/>
            <a:ext cx="12200275" cy="68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9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A108EAE-8DC0-C3AB-6133-147ED5BA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3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1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9EE0B04-B711-DF2F-0CF0-7C4862E3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3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70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Macintosh PowerPoint</Application>
  <PresentationFormat>Grand écran</PresentationFormat>
  <Paragraphs>0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damien bihel</dc:creator>
  <cp:lastModifiedBy>damien bihel</cp:lastModifiedBy>
  <cp:revision>2</cp:revision>
  <dcterms:created xsi:type="dcterms:W3CDTF">2023-01-19T07:43:41Z</dcterms:created>
  <dcterms:modified xsi:type="dcterms:W3CDTF">2023-01-19T08:38:52Z</dcterms:modified>
</cp:coreProperties>
</file>